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17" r:id="rId2"/>
    <p:sldMasterId id="2147483830" r:id="rId3"/>
  </p:sldMasterIdLst>
  <p:notesMasterIdLst>
    <p:notesMasterId r:id="rId46"/>
  </p:notesMasterIdLst>
  <p:sldIdLst>
    <p:sldId id="34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46" r:id="rId35"/>
    <p:sldId id="447" r:id="rId36"/>
    <p:sldId id="448" r:id="rId37"/>
    <p:sldId id="449" r:id="rId38"/>
    <p:sldId id="450" r:id="rId39"/>
    <p:sldId id="451" r:id="rId40"/>
    <p:sldId id="452" r:id="rId41"/>
    <p:sldId id="453" r:id="rId42"/>
    <p:sldId id="454" r:id="rId43"/>
    <p:sldId id="455" r:id="rId44"/>
    <p:sldId id="41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FAB4"/>
    <a:srgbClr val="FB7B11"/>
    <a:srgbClr val="FF6E01"/>
    <a:srgbClr val="6FF808"/>
    <a:srgbClr val="C00000"/>
    <a:srgbClr val="FF8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36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22330-E64D-4705-92C6-B97E3AEA4736}" type="datetimeFigureOut">
              <a:rPr lang="en-US" smtClean="0"/>
              <a:t>12/20/2021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B63E5-8310-44F1-BCA8-73B6A62B34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9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38288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11054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64923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86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93332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6708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3207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9998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6221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0646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3738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30044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03993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3037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77199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9120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896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38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92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26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0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57611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38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743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151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6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65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0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082605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308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07923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930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22410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1279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A6A6C-0271-4995-B6D1-423A4356282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A4724-57D1-49BA-AE70-E00E0609DF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9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7030A0"/>
            </a:gs>
            <a:gs pos="100000">
              <a:schemeClr val="accent1">
                <a:lumMod val="45000"/>
                <a:lumOff val="55000"/>
              </a:schemeClr>
            </a:gs>
            <a:gs pos="64000">
              <a:srgbClr val="002060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182EB-FE03-450E-8A73-D41324D4E4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8422D-7E9E-49BF-90D6-C84DC28BB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7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" Target="slide2.xml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9.jpe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jpe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4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40.jpe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jpe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978973F-3892-4653-8DE2-CDC9C337C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ADCA3-4D27-4676-9208-550A71FAB39E}"/>
              </a:ext>
            </a:extLst>
          </p:cNvPr>
          <p:cNvSpPr txBox="1"/>
          <p:nvPr/>
        </p:nvSpPr>
        <p:spPr>
          <a:xfrm>
            <a:off x="1157205" y="3356992"/>
            <a:ext cx="951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Lesson </a:t>
            </a:r>
            <a:r>
              <a:rPr lang="en-US" sz="5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6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15289" y="882343"/>
            <a:ext cx="7594629" cy="2304256"/>
          </a:xfrm>
          <a:prstGeom prst="roundRect">
            <a:avLst/>
          </a:prstGeom>
          <a:solidFill>
            <a:srgbClr val="2B80A5"/>
          </a:solidFill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FF00"/>
                </a:solidFill>
                <a:latin typeface="Calibri"/>
              </a:rPr>
              <a:t>HO VAN HUE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GRADE 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08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Kite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08" y="858170"/>
            <a:ext cx="4438275" cy="5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5591908" y="3089863"/>
            <a:ext cx="688685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Motorbike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4" y="2144515"/>
            <a:ext cx="6137449" cy="44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104586" y="3045902"/>
            <a:ext cx="56795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Puzzle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" y="141668"/>
            <a:ext cx="6522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Train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5" y="792434"/>
            <a:ext cx="57531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Ship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2" y="0"/>
            <a:ext cx="6793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Van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838559"/>
            <a:ext cx="6511402" cy="56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987862" y="2151727"/>
            <a:ext cx="530609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Lorry/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Truck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Teddy Bear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5" y="851730"/>
            <a:ext cx="5776605" cy="56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7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Robot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8" y="658547"/>
            <a:ext cx="5103631" cy="60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Jokerman" panose="04090605060D06020702" pitchFamily="82" charset="0"/>
              </a:rPr>
              <a:t>GROUPWORK</a:t>
            </a:r>
            <a:endParaRPr lang="en-US" sz="5400" dirty="0"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333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19393" y="2571623"/>
            <a:ext cx="52369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0">
                  <a:noFill/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Topic: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0">
                  <a:noFill/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Toys</a:t>
            </a:r>
            <a:endParaRPr kumimoji="0" lang="en-US" sz="4800" b="1" i="0" u="none" strike="noStrike" kern="1200" cap="none" spc="0" normalizeH="0" baseline="0" noProof="0" dirty="0">
              <a:ln w="0">
                <a:noFill/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" y="581517"/>
            <a:ext cx="5715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91" y="3139060"/>
            <a:ext cx="2637512" cy="33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691" y="2649173"/>
            <a:ext cx="3095399" cy="30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0"/>
          <a:stretch/>
        </p:blipFill>
        <p:spPr>
          <a:xfrm>
            <a:off x="8036417" y="2107429"/>
            <a:ext cx="4039673" cy="31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85" y="1745087"/>
            <a:ext cx="3923342" cy="392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79" y="1984898"/>
            <a:ext cx="3659911" cy="35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57" y="2172901"/>
            <a:ext cx="4062142" cy="35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18940" y="830736"/>
            <a:ext cx="119730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1:</a:t>
            </a:r>
            <a:r>
              <a:rPr kumimoji="0" lang="en-GB" sz="72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What toy do you have?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03031" y="5114431"/>
            <a:ext cx="119730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Student 2:</a:t>
            </a:r>
            <a:r>
              <a:rPr kumimoji="0" lang="en-GB" sz="66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I have a… 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64" y="1616784"/>
            <a:ext cx="3778615" cy="39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70C6-A278-4965-81EF-CF4972C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kerman" panose="04090605060D06020702" pitchFamily="82" charset="0"/>
                <a:ea typeface="+mj-ea"/>
                <a:cs typeface="+mj-cs"/>
              </a:rPr>
              <a:t>GAME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Jokerman" panose="04090605060D06020702" pitchFamily="82" charset="0"/>
              </a:rPr>
              <a:t> TIME</a:t>
            </a:r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1598E80-861D-4A6A-882A-460848265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1777473"/>
            <a:ext cx="7132320" cy="4279392"/>
          </a:xfrm>
        </p:spPr>
      </p:pic>
    </p:spTree>
    <p:extLst>
      <p:ext uri="{BB962C8B-B14F-4D97-AF65-F5344CB8AC3E}">
        <p14:creationId xmlns:p14="http://schemas.microsoft.com/office/powerpoint/2010/main" val="40674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52814" y="285750"/>
            <a:ext cx="7000875" cy="121443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pt-PT" sz="8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M</a:t>
            </a:r>
            <a:r>
              <a:rPr lang="pt-PT" sz="88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y</a:t>
            </a:r>
            <a:r>
              <a:rPr lang="pt-PT" sz="8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 </a:t>
            </a:r>
            <a:r>
              <a:rPr lang="pt-PT" sz="8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t</a:t>
            </a:r>
            <a:r>
              <a:rPr lang="pt-PT" sz="88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o</a:t>
            </a:r>
            <a:r>
              <a:rPr lang="pt-PT" sz="8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y</a:t>
            </a:r>
            <a:r>
              <a:rPr lang="pt-PT" sz="88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Dylan Plain" pitchFamily="82" charset="0"/>
              </a:rPr>
              <a:t>s</a:t>
            </a:r>
            <a:endParaRPr lang="pt-PT" sz="8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Dylan Plain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7200" y="2857501"/>
            <a:ext cx="6400800" cy="21431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pt-PT" sz="6600" dirty="0" err="1">
                <a:latin typeface="akaDylan Collage" pitchFamily="82" charset="0"/>
              </a:rPr>
              <a:t>Let’s</a:t>
            </a:r>
            <a:r>
              <a:rPr lang="pt-PT" sz="6600" dirty="0">
                <a:latin typeface="akaDylan Collage" pitchFamily="82" charset="0"/>
              </a:rPr>
              <a:t> </a:t>
            </a:r>
            <a:r>
              <a:rPr lang="pt-PT" sz="6600" dirty="0" err="1">
                <a:latin typeface="akaDylan Collage" pitchFamily="82" charset="0"/>
              </a:rPr>
              <a:t>play</a:t>
            </a:r>
            <a:r>
              <a:rPr lang="pt-PT" sz="6600" dirty="0">
                <a:latin typeface="akaDylan Collage" pitchFamily="82" charset="0"/>
              </a:rPr>
              <a:t> a game!</a:t>
            </a:r>
            <a:endParaRPr lang="pt-PT" sz="6600" dirty="0">
              <a:latin typeface="akaDylan Collage" pitchFamily="82" charset="0"/>
              <a:hlinkClick r:id="rId3" action="ppaction://hlinksldjump"/>
            </a:endParaRPr>
          </a:p>
        </p:txBody>
      </p:sp>
      <p:pic>
        <p:nvPicPr>
          <p:cNvPr id="2053" name="Imagem 3" descr="clow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85751"/>
            <a:ext cx="25717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m 6" descr="teddy-bea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9013">
            <a:off x="1646238" y="4954588"/>
            <a:ext cx="16129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m 7" descr="car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5572126"/>
            <a:ext cx="1679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magem 8" descr="ball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000625"/>
            <a:ext cx="11176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Imagem 9" descr="music_clipart_drum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5429250"/>
            <a:ext cx="12858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Imagem 10" descr="train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4" y="5214938"/>
            <a:ext cx="1785937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Imagem 11" descr="robot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4857751"/>
            <a:ext cx="13096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Imagem 12" descr="plane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1428751"/>
            <a:ext cx="225266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Imagem 13" descr="doll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925">
            <a:off x="7451726" y="5529263"/>
            <a:ext cx="14779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Imagem 14" descr="kite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9" y="1873250"/>
            <a:ext cx="1169987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Imagem 15" descr="boat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4214814"/>
            <a:ext cx="13096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Imagem 16" descr="blocks.p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643313"/>
            <a:ext cx="1509712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ta entalhada para a direita 18"/>
          <p:cNvSpPr/>
          <p:nvPr/>
        </p:nvSpPr>
        <p:spPr>
          <a:xfrm>
            <a:off x="7881950" y="4786322"/>
            <a:ext cx="1285884" cy="857256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5415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5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881314" y="500064"/>
            <a:ext cx="7000875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kite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2690780" y="5577504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sp>
        <p:nvSpPr>
          <p:cNvPr id="10" name="Seta entalhada para a direita 9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15" name="Fluxograma: processo alternativo 14"/>
          <p:cNvSpPr/>
          <p:nvPr/>
        </p:nvSpPr>
        <p:spPr>
          <a:xfrm>
            <a:off x="4881563" y="2357438"/>
            <a:ext cx="2597150" cy="25717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arcador de Posição de Conteúdo 6" descr="kite.gi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7454" y="1857376"/>
            <a:ext cx="1366837" cy="3571875"/>
          </a:xfrm>
        </p:spPr>
      </p:pic>
      <p:grpSp>
        <p:nvGrpSpPr>
          <p:cNvPr id="3" name="Grupo 16"/>
          <p:cNvGrpSpPr>
            <a:grpSpLocks/>
          </p:cNvGrpSpPr>
          <p:nvPr/>
        </p:nvGrpSpPr>
        <p:grpSpPr bwMode="auto">
          <a:xfrm>
            <a:off x="1712913" y="2357438"/>
            <a:ext cx="3168650" cy="2571750"/>
            <a:chOff x="188734" y="2357430"/>
            <a:chExt cx="3168820" cy="2571768"/>
          </a:xfrm>
        </p:grpSpPr>
        <p:sp>
          <p:nvSpPr>
            <p:cNvPr id="11" name="Fluxograma: processo alternativo 10"/>
            <p:cNvSpPr/>
            <p:nvPr/>
          </p:nvSpPr>
          <p:spPr>
            <a:xfrm>
              <a:off x="499901" y="2357430"/>
              <a:ext cx="259728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88" name="Imagem 7" descr="ca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34" y="2714620"/>
              <a:ext cx="3168820" cy="1913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o 17"/>
          <p:cNvGrpSpPr>
            <a:grpSpLocks/>
          </p:cNvGrpSpPr>
          <p:nvPr/>
        </p:nvGrpSpPr>
        <p:grpSpPr bwMode="auto">
          <a:xfrm>
            <a:off x="7739063" y="2071688"/>
            <a:ext cx="2597150" cy="3357562"/>
            <a:chOff x="6215074" y="2071678"/>
            <a:chExt cx="2597316" cy="3357586"/>
          </a:xfrm>
        </p:grpSpPr>
        <p:sp>
          <p:nvSpPr>
            <p:cNvPr id="16" name="Fluxograma: processo alternativo 15"/>
            <p:cNvSpPr/>
            <p:nvPr/>
          </p:nvSpPr>
          <p:spPr>
            <a:xfrm>
              <a:off x="6215074" y="2357430"/>
              <a:ext cx="2597316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86" name="Imagem 5" descr="clown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50" y="2071678"/>
              <a:ext cx="2197373" cy="335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024063" y="229912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738989" y="229912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599759" y="2421202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3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Is It_ Song Learn Toys Guessing Game Kindergarten, Preschool &amp; ESL Fun Kids English_720P H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robot.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690780" y="5500702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Seta entalhada para a direita 6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7524750" y="2143125"/>
            <a:ext cx="2597150" cy="2832100"/>
            <a:chOff x="6000760" y="2143116"/>
            <a:chExt cx="2597316" cy="2831803"/>
          </a:xfrm>
        </p:grpSpPr>
        <p:sp>
          <p:nvSpPr>
            <p:cNvPr id="17" name="Fluxograma: processo alternativo 16"/>
            <p:cNvSpPr/>
            <p:nvPr/>
          </p:nvSpPr>
          <p:spPr>
            <a:xfrm>
              <a:off x="6000760" y="2285976"/>
              <a:ext cx="2597316" cy="257148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12" name="Imagem 17" descr="robot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2143116"/>
              <a:ext cx="2143140" cy="283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24"/>
          <p:cNvGrpSpPr>
            <a:grpSpLocks/>
          </p:cNvGrpSpPr>
          <p:nvPr/>
        </p:nvGrpSpPr>
        <p:grpSpPr bwMode="auto">
          <a:xfrm>
            <a:off x="4738688" y="2286000"/>
            <a:ext cx="2597150" cy="2751138"/>
            <a:chOff x="3214678" y="2285992"/>
            <a:chExt cx="2597316" cy="2750866"/>
          </a:xfrm>
        </p:grpSpPr>
        <p:sp>
          <p:nvSpPr>
            <p:cNvPr id="23" name="Fluxograma: processo alternativo 22"/>
            <p:cNvSpPr/>
            <p:nvPr/>
          </p:nvSpPr>
          <p:spPr>
            <a:xfrm>
              <a:off x="3214678" y="2285992"/>
              <a:ext cx="2597316" cy="2571496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10" name="Imagem 10" descr="boat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428868"/>
              <a:ext cx="2571768" cy="260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25"/>
          <p:cNvGrpSpPr>
            <a:grpSpLocks/>
          </p:cNvGrpSpPr>
          <p:nvPr/>
        </p:nvGrpSpPr>
        <p:grpSpPr bwMode="auto">
          <a:xfrm>
            <a:off x="1832167" y="2273300"/>
            <a:ext cx="2740025" cy="2571750"/>
            <a:chOff x="357158" y="2285992"/>
            <a:chExt cx="2739856" cy="2571768"/>
          </a:xfrm>
        </p:grpSpPr>
        <p:sp>
          <p:nvSpPr>
            <p:cNvPr id="24" name="Fluxograma: processo alternativo 23"/>
            <p:cNvSpPr/>
            <p:nvPr/>
          </p:nvSpPr>
          <p:spPr>
            <a:xfrm>
              <a:off x="428591" y="2285992"/>
              <a:ext cx="2596990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08" name="Imagem 9" descr="music_clipart_drum.gi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2428868"/>
              <a:ext cx="2739856" cy="2328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3762017" y="2106032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738688" y="2237215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424738" y="2106031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12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124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doll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2690780" y="5500702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sp>
        <p:nvSpPr>
          <p:cNvPr id="10" name="Seta entalhada para a direita 9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grpSp>
        <p:nvGrpSpPr>
          <p:cNvPr id="14" name="Grupo 15"/>
          <p:cNvGrpSpPr>
            <a:grpSpLocks/>
          </p:cNvGrpSpPr>
          <p:nvPr/>
        </p:nvGrpSpPr>
        <p:grpSpPr bwMode="auto">
          <a:xfrm>
            <a:off x="7381876" y="2357438"/>
            <a:ext cx="3286125" cy="2571750"/>
            <a:chOff x="5857884" y="2357430"/>
            <a:chExt cx="3286148" cy="2571768"/>
          </a:xfrm>
        </p:grpSpPr>
        <p:sp>
          <p:nvSpPr>
            <p:cNvPr id="6" name="Fluxograma: processo alternativo 5"/>
            <p:cNvSpPr/>
            <p:nvPr/>
          </p:nvSpPr>
          <p:spPr>
            <a:xfrm>
              <a:off x="6189674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38" name="Imagem 10" descr="ball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upo 14"/>
          <p:cNvGrpSpPr>
            <a:grpSpLocks/>
          </p:cNvGrpSpPr>
          <p:nvPr/>
        </p:nvGrpSpPr>
        <p:grpSpPr bwMode="auto">
          <a:xfrm>
            <a:off x="1865313" y="2171212"/>
            <a:ext cx="2755900" cy="2808288"/>
            <a:chOff x="292924" y="2152912"/>
            <a:chExt cx="2757337" cy="2808807"/>
          </a:xfrm>
        </p:grpSpPr>
        <p:sp>
          <p:nvSpPr>
            <p:cNvPr id="7" name="Fluxograma: processo alternativo 6"/>
            <p:cNvSpPr/>
            <p:nvPr/>
          </p:nvSpPr>
          <p:spPr>
            <a:xfrm>
              <a:off x="402518" y="2357738"/>
              <a:ext cx="2598504" cy="2572225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36" name="Imagem 11" descr="teddy-bear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49013">
              <a:off x="292924" y="2152912"/>
              <a:ext cx="2757337" cy="280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o 13"/>
          <p:cNvGrpSpPr>
            <a:grpSpLocks/>
          </p:cNvGrpSpPr>
          <p:nvPr/>
        </p:nvGrpSpPr>
        <p:grpSpPr bwMode="auto">
          <a:xfrm>
            <a:off x="4738688" y="2357438"/>
            <a:ext cx="2786062" cy="2571750"/>
            <a:chOff x="3214678" y="2357430"/>
            <a:chExt cx="2786082" cy="2571768"/>
          </a:xfrm>
        </p:grpSpPr>
        <p:sp>
          <p:nvSpPr>
            <p:cNvPr id="8" name="Fluxograma: processo alternativo 7"/>
            <p:cNvSpPr/>
            <p:nvPr/>
          </p:nvSpPr>
          <p:spPr>
            <a:xfrm>
              <a:off x="3286116" y="2357430"/>
              <a:ext cx="259716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34" name="Imagem 12" descr="doll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571744"/>
              <a:ext cx="2786082" cy="205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3723132" y="2286015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797077" y="2272905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659711" y="2222501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147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148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eta entalhada para a direita 4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09750" y="714375"/>
            <a:ext cx="8858250" cy="1214438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teddy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bear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19342" y="5643578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7" name="Grupo 10"/>
          <p:cNvGrpSpPr>
            <a:grpSpLocks/>
          </p:cNvGrpSpPr>
          <p:nvPr/>
        </p:nvGrpSpPr>
        <p:grpSpPr bwMode="auto">
          <a:xfrm>
            <a:off x="7524750" y="2500314"/>
            <a:ext cx="2757488" cy="2808287"/>
            <a:chOff x="292924" y="2152912"/>
            <a:chExt cx="2757337" cy="2808807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402456" y="2357737"/>
              <a:ext cx="2598595" cy="2572226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62" name="Imagem 12" descr="teddy-bear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49013">
              <a:off x="292924" y="2152912"/>
              <a:ext cx="2757337" cy="280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o 16"/>
          <p:cNvGrpSpPr>
            <a:grpSpLocks/>
          </p:cNvGrpSpPr>
          <p:nvPr/>
        </p:nvGrpSpPr>
        <p:grpSpPr bwMode="auto">
          <a:xfrm>
            <a:off x="1809750" y="2714625"/>
            <a:ext cx="2928938" cy="2571750"/>
            <a:chOff x="285720" y="2714620"/>
            <a:chExt cx="2928958" cy="2571768"/>
          </a:xfrm>
        </p:grpSpPr>
        <p:sp>
          <p:nvSpPr>
            <p:cNvPr id="6" name="Fluxograma: processo alternativo 5"/>
            <p:cNvSpPr/>
            <p:nvPr/>
          </p:nvSpPr>
          <p:spPr>
            <a:xfrm>
              <a:off x="428596" y="271462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60" name="Imagem 13" descr="plane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928934"/>
              <a:ext cx="2928958" cy="1745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o 15"/>
          <p:cNvGrpSpPr>
            <a:grpSpLocks/>
          </p:cNvGrpSpPr>
          <p:nvPr/>
        </p:nvGrpSpPr>
        <p:grpSpPr bwMode="auto">
          <a:xfrm>
            <a:off x="4810126" y="2714625"/>
            <a:ext cx="2714625" cy="2571750"/>
            <a:chOff x="3286116" y="2714620"/>
            <a:chExt cx="2714644" cy="2571768"/>
          </a:xfrm>
        </p:grpSpPr>
        <p:sp>
          <p:nvSpPr>
            <p:cNvPr id="8" name="Fluxograma: processo alternativo 7"/>
            <p:cNvSpPr/>
            <p:nvPr/>
          </p:nvSpPr>
          <p:spPr>
            <a:xfrm>
              <a:off x="3286116" y="271462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8" name="Imagem 14" descr="train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2928934"/>
              <a:ext cx="2714644" cy="217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3720909" y="2618974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832509" y="256826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9483233" y="2610658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7171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7172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eta entalhada para a direita 4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ball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19342" y="5500702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upo 10"/>
          <p:cNvGrpSpPr>
            <a:grpSpLocks/>
          </p:cNvGrpSpPr>
          <p:nvPr/>
        </p:nvGrpSpPr>
        <p:grpSpPr bwMode="auto">
          <a:xfrm>
            <a:off x="1595439" y="2357438"/>
            <a:ext cx="3286125" cy="2571750"/>
            <a:chOff x="5857884" y="2357430"/>
            <a:chExt cx="3286148" cy="2571768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6189673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86" name="Imagem 12" descr="ball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13"/>
          <p:cNvGrpSpPr>
            <a:grpSpLocks/>
          </p:cNvGrpSpPr>
          <p:nvPr/>
        </p:nvGrpSpPr>
        <p:grpSpPr bwMode="auto">
          <a:xfrm>
            <a:off x="4498975" y="2357438"/>
            <a:ext cx="3168650" cy="2571750"/>
            <a:chOff x="188734" y="2357430"/>
            <a:chExt cx="3168820" cy="2571768"/>
          </a:xfrm>
        </p:grpSpPr>
        <p:sp>
          <p:nvSpPr>
            <p:cNvPr id="15" name="Fluxograma: processo alternativo 14"/>
            <p:cNvSpPr/>
            <p:nvPr/>
          </p:nvSpPr>
          <p:spPr>
            <a:xfrm>
              <a:off x="499901" y="2357430"/>
              <a:ext cx="259728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84" name="Imagem 15" descr="ca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34" y="2714620"/>
              <a:ext cx="3168820" cy="1913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16"/>
          <p:cNvGrpSpPr>
            <a:grpSpLocks/>
          </p:cNvGrpSpPr>
          <p:nvPr/>
        </p:nvGrpSpPr>
        <p:grpSpPr bwMode="auto">
          <a:xfrm>
            <a:off x="7596189" y="2357438"/>
            <a:ext cx="2740025" cy="2571750"/>
            <a:chOff x="357158" y="2285992"/>
            <a:chExt cx="2739856" cy="2571768"/>
          </a:xfrm>
        </p:grpSpPr>
        <p:sp>
          <p:nvSpPr>
            <p:cNvPr id="18" name="Fluxograma: processo alternativo 17"/>
            <p:cNvSpPr/>
            <p:nvPr/>
          </p:nvSpPr>
          <p:spPr>
            <a:xfrm>
              <a:off x="428591" y="2285992"/>
              <a:ext cx="2596990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82" name="Imagem 18" descr="music_clipart_drum.gi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2428868"/>
              <a:ext cx="2739856" cy="2328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827214" y="2246314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831481" y="229912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407275" y="2188003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8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8195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8196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eta entalhada para a direita 4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clown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90780" y="5572140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8202" name="Grupo 11"/>
          <p:cNvGrpSpPr>
            <a:grpSpLocks/>
          </p:cNvGrpSpPr>
          <p:nvPr/>
        </p:nvGrpSpPr>
        <p:grpSpPr bwMode="auto">
          <a:xfrm>
            <a:off x="1947864" y="2035836"/>
            <a:ext cx="2597150" cy="3357562"/>
            <a:chOff x="6215074" y="2071678"/>
            <a:chExt cx="2597316" cy="3357586"/>
          </a:xfrm>
        </p:grpSpPr>
        <p:sp>
          <p:nvSpPr>
            <p:cNvPr id="13" name="Fluxograma: processo alternativo 12"/>
            <p:cNvSpPr/>
            <p:nvPr/>
          </p:nvSpPr>
          <p:spPr>
            <a:xfrm>
              <a:off x="6215074" y="2357430"/>
              <a:ext cx="2597316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0" name="Imagem 13" descr="clown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50" y="2071678"/>
              <a:ext cx="2197373" cy="335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14"/>
          <p:cNvGrpSpPr>
            <a:grpSpLocks/>
          </p:cNvGrpSpPr>
          <p:nvPr/>
        </p:nvGrpSpPr>
        <p:grpSpPr bwMode="auto">
          <a:xfrm>
            <a:off x="4667250" y="2143125"/>
            <a:ext cx="2757488" cy="2808288"/>
            <a:chOff x="292924" y="2152912"/>
            <a:chExt cx="2757337" cy="2808807"/>
          </a:xfrm>
        </p:grpSpPr>
        <p:sp>
          <p:nvSpPr>
            <p:cNvPr id="16" name="Fluxograma: processo alternativo 15"/>
            <p:cNvSpPr/>
            <p:nvPr/>
          </p:nvSpPr>
          <p:spPr>
            <a:xfrm>
              <a:off x="402456" y="2357738"/>
              <a:ext cx="2598595" cy="2572225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08" name="Imagem 16" descr="teddy-bear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49013">
              <a:off x="292924" y="2152912"/>
              <a:ext cx="2757337" cy="280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17"/>
          <p:cNvGrpSpPr>
            <a:grpSpLocks/>
          </p:cNvGrpSpPr>
          <p:nvPr/>
        </p:nvGrpSpPr>
        <p:grpSpPr bwMode="auto">
          <a:xfrm>
            <a:off x="7596189" y="2357438"/>
            <a:ext cx="2740025" cy="2571750"/>
            <a:chOff x="357158" y="2285992"/>
            <a:chExt cx="2739856" cy="2571768"/>
          </a:xfrm>
        </p:grpSpPr>
        <p:sp>
          <p:nvSpPr>
            <p:cNvPr id="19" name="Fluxograma: processo alternativo 18"/>
            <p:cNvSpPr/>
            <p:nvPr/>
          </p:nvSpPr>
          <p:spPr>
            <a:xfrm>
              <a:off x="428591" y="2285992"/>
              <a:ext cx="2596990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06" name="Imagem 19" descr="music_clipart_drum.gi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2428868"/>
              <a:ext cx="2739856" cy="2328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787519" y="2298346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657492" y="2212976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9463533" y="2165594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24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244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car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90780" y="5572140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5" name="Grupo 10"/>
          <p:cNvGrpSpPr>
            <a:grpSpLocks/>
          </p:cNvGrpSpPr>
          <p:nvPr/>
        </p:nvGrpSpPr>
        <p:grpSpPr bwMode="auto">
          <a:xfrm>
            <a:off x="7381875" y="2286000"/>
            <a:ext cx="3168650" cy="2571750"/>
            <a:chOff x="188734" y="2357430"/>
            <a:chExt cx="3168820" cy="2571768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499901" y="2357430"/>
              <a:ext cx="259728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57" name="Imagem 12" descr="car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34" y="2714620"/>
              <a:ext cx="3168820" cy="1913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13"/>
          <p:cNvGrpSpPr>
            <a:grpSpLocks/>
          </p:cNvGrpSpPr>
          <p:nvPr/>
        </p:nvGrpSpPr>
        <p:grpSpPr bwMode="auto">
          <a:xfrm>
            <a:off x="4452939" y="2357438"/>
            <a:ext cx="3286125" cy="2571750"/>
            <a:chOff x="5857884" y="2357430"/>
            <a:chExt cx="3286148" cy="2571768"/>
          </a:xfrm>
        </p:grpSpPr>
        <p:sp>
          <p:nvSpPr>
            <p:cNvPr id="15" name="Fluxograma: processo alternativo 14"/>
            <p:cNvSpPr/>
            <p:nvPr/>
          </p:nvSpPr>
          <p:spPr>
            <a:xfrm>
              <a:off x="6189673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55" name="Imagem 15" descr="ball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Fluxograma: processo alternativo 16"/>
          <p:cNvSpPr/>
          <p:nvPr/>
        </p:nvSpPr>
        <p:spPr>
          <a:xfrm>
            <a:off x="1952625" y="2357438"/>
            <a:ext cx="2597150" cy="25717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Marcador de Posição de Conteúdo 6" descr="kit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57376"/>
            <a:ext cx="13668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ta entalhada para a direita 18">
            <a:hlinkClick r:id="rId6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2024063" y="229912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646501" y="2222501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647746" y="2193323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42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1267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1268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eta entalhada para a direita 4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09750" y="928689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They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are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blocks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19342" y="5643578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upo 15"/>
          <p:cNvGrpSpPr>
            <a:grpSpLocks/>
          </p:cNvGrpSpPr>
          <p:nvPr/>
        </p:nvGrpSpPr>
        <p:grpSpPr bwMode="auto">
          <a:xfrm>
            <a:off x="7596189" y="2571750"/>
            <a:ext cx="2757487" cy="2808288"/>
            <a:chOff x="292924" y="2152912"/>
            <a:chExt cx="2757337" cy="2808807"/>
          </a:xfrm>
        </p:grpSpPr>
        <p:sp>
          <p:nvSpPr>
            <p:cNvPr id="17" name="Fluxograma: processo alternativo 16"/>
            <p:cNvSpPr/>
            <p:nvPr/>
          </p:nvSpPr>
          <p:spPr>
            <a:xfrm>
              <a:off x="402455" y="2357738"/>
              <a:ext cx="2598597" cy="2572225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282" name="Imagem 17" descr="teddy-bear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49013">
              <a:off x="292924" y="2152912"/>
              <a:ext cx="2757337" cy="280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18"/>
          <p:cNvGrpSpPr>
            <a:grpSpLocks/>
          </p:cNvGrpSpPr>
          <p:nvPr/>
        </p:nvGrpSpPr>
        <p:grpSpPr bwMode="auto">
          <a:xfrm>
            <a:off x="1809751" y="2786063"/>
            <a:ext cx="2786063" cy="2571750"/>
            <a:chOff x="3214678" y="2357430"/>
            <a:chExt cx="2786082" cy="2571768"/>
          </a:xfrm>
        </p:grpSpPr>
        <p:sp>
          <p:nvSpPr>
            <p:cNvPr id="20" name="Fluxograma: processo alternativo 19"/>
            <p:cNvSpPr/>
            <p:nvPr/>
          </p:nvSpPr>
          <p:spPr>
            <a:xfrm>
              <a:off x="3286116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280" name="Imagem 20" descr="doll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571744"/>
              <a:ext cx="2786082" cy="205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21"/>
          <p:cNvGrpSpPr>
            <a:grpSpLocks/>
          </p:cNvGrpSpPr>
          <p:nvPr/>
        </p:nvGrpSpPr>
        <p:grpSpPr bwMode="auto">
          <a:xfrm>
            <a:off x="4810125" y="2786063"/>
            <a:ext cx="2597150" cy="2571750"/>
            <a:chOff x="6189526" y="2357430"/>
            <a:chExt cx="2597316" cy="2571768"/>
          </a:xfrm>
        </p:grpSpPr>
        <p:sp>
          <p:nvSpPr>
            <p:cNvPr id="23" name="Fluxograma: processo alternativo 22"/>
            <p:cNvSpPr/>
            <p:nvPr/>
          </p:nvSpPr>
          <p:spPr>
            <a:xfrm>
              <a:off x="6189526" y="2357430"/>
              <a:ext cx="2597316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278" name="Picture 2" descr="C:\Documents and Settings\acer\Os meus documentos\As minhas imagens\Clipart\Toys\blocks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85"/>
            <a:stretch>
              <a:fillRect/>
            </a:stretch>
          </p:blipFill>
          <p:spPr bwMode="auto">
            <a:xfrm>
              <a:off x="6286512" y="2428557"/>
              <a:ext cx="2428892" cy="2439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809750" y="272773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735425" y="2646856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9584977" y="2727736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3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2291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2292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train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9" name="Seta entalhada para a direita 8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90780" y="5715016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upo 10"/>
          <p:cNvGrpSpPr>
            <a:grpSpLocks/>
          </p:cNvGrpSpPr>
          <p:nvPr/>
        </p:nvGrpSpPr>
        <p:grpSpPr bwMode="auto">
          <a:xfrm>
            <a:off x="1881189" y="2428875"/>
            <a:ext cx="2714625" cy="2571750"/>
            <a:chOff x="3286116" y="2714620"/>
            <a:chExt cx="2714644" cy="2571768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3286116" y="271462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305" name="Imagem 12" descr="train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2928934"/>
              <a:ext cx="2714644" cy="217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13"/>
          <p:cNvGrpSpPr>
            <a:grpSpLocks/>
          </p:cNvGrpSpPr>
          <p:nvPr/>
        </p:nvGrpSpPr>
        <p:grpSpPr bwMode="auto">
          <a:xfrm>
            <a:off x="4810125" y="2286000"/>
            <a:ext cx="2597150" cy="2832100"/>
            <a:chOff x="6000760" y="2143116"/>
            <a:chExt cx="2597316" cy="2831803"/>
          </a:xfrm>
        </p:grpSpPr>
        <p:sp>
          <p:nvSpPr>
            <p:cNvPr id="15" name="Fluxograma: processo alternativo 14"/>
            <p:cNvSpPr/>
            <p:nvPr/>
          </p:nvSpPr>
          <p:spPr>
            <a:xfrm>
              <a:off x="6000760" y="2285976"/>
              <a:ext cx="2597316" cy="257148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303" name="Imagem 15" descr="robot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2143116"/>
              <a:ext cx="2143140" cy="283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Fluxograma: processo alternativo 16"/>
          <p:cNvSpPr/>
          <p:nvPr/>
        </p:nvSpPr>
        <p:spPr>
          <a:xfrm>
            <a:off x="7739063" y="2428875"/>
            <a:ext cx="2597150" cy="25717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Marcador de Posição de Conteúdo 6" descr="kit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1928814"/>
            <a:ext cx="13668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763714" y="2317751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673254" y="2286000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639051" y="2360010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3315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3316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drum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9" name="Seta entalhada para a direita 8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90780" y="5500702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7" name="Grupo 10"/>
          <p:cNvGrpSpPr>
            <a:grpSpLocks/>
          </p:cNvGrpSpPr>
          <p:nvPr/>
        </p:nvGrpSpPr>
        <p:grpSpPr bwMode="auto">
          <a:xfrm>
            <a:off x="1855789" y="2357438"/>
            <a:ext cx="2740025" cy="2571750"/>
            <a:chOff x="357158" y="2285992"/>
            <a:chExt cx="2739856" cy="2571768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428591" y="2285992"/>
              <a:ext cx="2596990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30" name="Imagem 12" descr="music_clipart_drum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2428868"/>
              <a:ext cx="2739856" cy="2328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18"/>
          <p:cNvGrpSpPr>
            <a:grpSpLocks/>
          </p:cNvGrpSpPr>
          <p:nvPr/>
        </p:nvGrpSpPr>
        <p:grpSpPr bwMode="auto">
          <a:xfrm>
            <a:off x="7713663" y="2357438"/>
            <a:ext cx="2597150" cy="2571750"/>
            <a:chOff x="6189526" y="2357430"/>
            <a:chExt cx="2597316" cy="2571768"/>
          </a:xfrm>
        </p:grpSpPr>
        <p:sp>
          <p:nvSpPr>
            <p:cNvPr id="6" name="Fluxograma: processo alternativo 5"/>
            <p:cNvSpPr/>
            <p:nvPr/>
          </p:nvSpPr>
          <p:spPr>
            <a:xfrm>
              <a:off x="6189526" y="2357430"/>
              <a:ext cx="2597316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8" name="Picture 2" descr="C:\Documents and Settings\acer\Os meus documentos\As minhas imagens\Clipart\Toys\blocks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85"/>
            <a:stretch>
              <a:fillRect/>
            </a:stretch>
          </p:blipFill>
          <p:spPr bwMode="auto">
            <a:xfrm>
              <a:off x="6286512" y="2428557"/>
              <a:ext cx="2428892" cy="2439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o 15"/>
          <p:cNvGrpSpPr>
            <a:grpSpLocks/>
          </p:cNvGrpSpPr>
          <p:nvPr/>
        </p:nvGrpSpPr>
        <p:grpSpPr bwMode="auto">
          <a:xfrm>
            <a:off x="4738688" y="2357438"/>
            <a:ext cx="2786062" cy="2571750"/>
            <a:chOff x="3214678" y="2357430"/>
            <a:chExt cx="2786082" cy="2571768"/>
          </a:xfrm>
        </p:grpSpPr>
        <p:sp>
          <p:nvSpPr>
            <p:cNvPr id="17" name="Fluxograma: processo alternativo 16"/>
            <p:cNvSpPr/>
            <p:nvPr/>
          </p:nvSpPr>
          <p:spPr>
            <a:xfrm>
              <a:off x="3286116" y="2357430"/>
              <a:ext cx="259716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6" name="Imagem 17" descr="doll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571744"/>
              <a:ext cx="2786082" cy="205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3652488" y="2253244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907759" y="2286015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9481723" y="2311827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6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4339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4340" name="Rectangle 38" descr="Dotted grid"/>
          <p:cNvSpPr>
            <a:spLocks noChangeArrowheads="1"/>
          </p:cNvSpPr>
          <p:nvPr/>
        </p:nvSpPr>
        <p:spPr bwMode="auto">
          <a:xfrm>
            <a:off x="1652588" y="104775"/>
            <a:ext cx="8915400" cy="6629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09750" y="500064"/>
            <a:ext cx="8858250" cy="121443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It’s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a </a:t>
            </a:r>
            <a:r>
              <a:rPr kumimoji="0" lang="pt-PT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boat</a:t>
            </a: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60000"/>
                    <a:lumOff val="40000"/>
                  </a:srgbClr>
                </a:solidFill>
                <a:effectLst>
                  <a:glow rad="101600">
                    <a:srgbClr val="E9E5DC">
                      <a:lumMod val="5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.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E9E5DC">
                    <a:lumMod val="5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aDylan Plain" pitchFamily="82" charset="0"/>
              <a:ea typeface="+mn-ea"/>
              <a:cs typeface="+mn-cs"/>
            </a:endParaRPr>
          </a:p>
        </p:txBody>
      </p:sp>
      <p:sp>
        <p:nvSpPr>
          <p:cNvPr id="9" name="Seta entalhada para a direita 8">
            <a:hlinkClick r:id="rId3" action="ppaction://hlinksldjump"/>
          </p:cNvPr>
          <p:cNvSpPr/>
          <p:nvPr/>
        </p:nvSpPr>
        <p:spPr>
          <a:xfrm>
            <a:off x="8953520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olical" pitchFamily="2" charset="0"/>
                <a:ea typeface="+mn-ea"/>
                <a:cs typeface="+mn-cs"/>
              </a:rPr>
              <a:t>Next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olical" pitchFamily="2" charset="0"/>
              <a:ea typeface="+mn-ea"/>
              <a:cs typeface="+mn-cs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90780" y="5500702"/>
            <a:ext cx="37628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Very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 </a:t>
            </a:r>
            <a:r>
              <a:rPr kumimoji="0" lang="pt-PT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good</a:t>
            </a:r>
            <a:r>
              <a:rPr kumimoji="0" lang="pt-PT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9B2D1F">
                        <a:tint val="70000"/>
                        <a:satMod val="245000"/>
                      </a:srgbClr>
                    </a:gs>
                    <a:gs pos="75000">
                      <a:srgbClr val="9B2D1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B2D1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itchFamily="8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upo 10"/>
          <p:cNvGrpSpPr>
            <a:grpSpLocks/>
          </p:cNvGrpSpPr>
          <p:nvPr/>
        </p:nvGrpSpPr>
        <p:grpSpPr bwMode="auto">
          <a:xfrm>
            <a:off x="7739063" y="2428875"/>
            <a:ext cx="2597150" cy="2751138"/>
            <a:chOff x="3214678" y="2285992"/>
            <a:chExt cx="2597316" cy="2750866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3214678" y="2285992"/>
              <a:ext cx="2597316" cy="2571496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354" name="Imagem 12" descr="boat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428868"/>
              <a:ext cx="2571768" cy="260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13"/>
          <p:cNvGrpSpPr>
            <a:grpSpLocks/>
          </p:cNvGrpSpPr>
          <p:nvPr/>
        </p:nvGrpSpPr>
        <p:grpSpPr bwMode="auto">
          <a:xfrm>
            <a:off x="1881188" y="2286000"/>
            <a:ext cx="2597150" cy="2832100"/>
            <a:chOff x="6000760" y="2143116"/>
            <a:chExt cx="2597316" cy="2831803"/>
          </a:xfrm>
        </p:grpSpPr>
        <p:sp>
          <p:nvSpPr>
            <p:cNvPr id="15" name="Fluxograma: processo alternativo 14"/>
            <p:cNvSpPr/>
            <p:nvPr/>
          </p:nvSpPr>
          <p:spPr>
            <a:xfrm>
              <a:off x="6000760" y="2285976"/>
              <a:ext cx="2597316" cy="257148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352" name="Imagem 15" descr="robot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2143116"/>
              <a:ext cx="2143140" cy="283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16"/>
          <p:cNvGrpSpPr>
            <a:grpSpLocks/>
          </p:cNvGrpSpPr>
          <p:nvPr/>
        </p:nvGrpSpPr>
        <p:grpSpPr bwMode="auto">
          <a:xfrm>
            <a:off x="4810125" y="2143126"/>
            <a:ext cx="2597150" cy="3357563"/>
            <a:chOff x="6215074" y="2071678"/>
            <a:chExt cx="2597316" cy="3357586"/>
          </a:xfrm>
        </p:grpSpPr>
        <p:sp>
          <p:nvSpPr>
            <p:cNvPr id="18" name="Fluxograma: processo alternativo 17"/>
            <p:cNvSpPr/>
            <p:nvPr/>
          </p:nvSpPr>
          <p:spPr>
            <a:xfrm>
              <a:off x="6215074" y="2357430"/>
              <a:ext cx="2597316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350" name="Imagem 18" descr="clown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50" y="2071678"/>
              <a:ext cx="2197373" cy="335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669863" y="2286000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4664116" y="2293939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696151" y="2285999"/>
            <a:ext cx="851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18749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e You Later, Alligator Goodbye Song Super Simple Songs_720P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896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5C94F8-B797-4B5A-8FA7-69B4F7BE7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ADCA3-4D27-4676-9208-550A71FAB39E}"/>
              </a:ext>
            </a:extLst>
          </p:cNvPr>
          <p:cNvSpPr txBox="1"/>
          <p:nvPr/>
        </p:nvSpPr>
        <p:spPr>
          <a:xfrm>
            <a:off x="1966325" y="2255236"/>
            <a:ext cx="810951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THANK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SEE YOU SOON!</a:t>
            </a:r>
            <a:endParaRPr kumimoji="0" lang="vi-VN" sz="4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04B9EC6F-8EFC-41FF-81EC-5D1873136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0242"/>
            <a:ext cx="664159" cy="6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Bal</a:t>
            </a:r>
            <a:r>
              <a:rPr kumimoji="0" lang="en-US" sz="80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9" y="980519"/>
            <a:ext cx="5523591" cy="53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Bus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0" y="1329566"/>
            <a:ext cx="6539906" cy="46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1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Bike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0"/>
          <a:stretch/>
        </p:blipFill>
        <p:spPr>
          <a:xfrm>
            <a:off x="0" y="609497"/>
            <a:ext cx="7529449" cy="59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Car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1" y="648774"/>
            <a:ext cx="64579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6529590" y="3007265"/>
            <a:ext cx="5306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Doll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5" y="504001"/>
            <a:ext cx="6329966" cy="632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286</Words>
  <Application>Microsoft Office PowerPoint</Application>
  <PresentationFormat>Widescreen</PresentationFormat>
  <Paragraphs>111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akaDylan Collage</vt:lpstr>
      <vt:lpstr>akaDylan Plain</vt:lpstr>
      <vt:lpstr>Arabolical</vt:lpstr>
      <vt:lpstr>Arial</vt:lpstr>
      <vt:lpstr>Berlin Sans FB Demi</vt:lpstr>
      <vt:lpstr>Calibri</vt:lpstr>
      <vt:lpstr>Calibri Light</vt:lpstr>
      <vt:lpstr>Gill Sans Ultra Bold</vt:lpstr>
      <vt:lpstr>Jokerman</vt:lpstr>
      <vt:lpstr>Tema de Office</vt:lpstr>
      <vt:lpstr>2_Tema de Office</vt:lpstr>
      <vt:lpstr>1_Office Theme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TIME</vt:lpstr>
      <vt:lpstr>My toys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ASUS</cp:lastModifiedBy>
  <cp:revision>128</cp:revision>
  <dcterms:created xsi:type="dcterms:W3CDTF">2021-08-31T06:17:28Z</dcterms:created>
  <dcterms:modified xsi:type="dcterms:W3CDTF">2021-12-20T08:53:31Z</dcterms:modified>
</cp:coreProperties>
</file>